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9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2CD7A-B36D-4B19-BB24-15D219D9F55C}" type="datetimeFigureOut">
              <a:rPr lang="en-PK" smtClean="0"/>
              <a:t>08/04/2026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7BF42-C1B8-467C-80F2-79ABD872C2B9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29800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88825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12188825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081" y="4960137"/>
            <a:ext cx="7770376" cy="1463040"/>
          </a:xfrm>
        </p:spPr>
        <p:txBody>
          <a:bodyPr anchor="ctr">
            <a:normAutofit/>
          </a:bodyPr>
          <a:lstStyle>
            <a:lvl1pPr algn="r">
              <a:defRPr sz="4999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8357" y="4960137"/>
            <a:ext cx="3199567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799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063" indent="0" algn="ctr">
              <a:buNone/>
              <a:defRPr sz="17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799"/>
            </a:lvl4pPr>
            <a:lvl5pPr marL="1828251" indent="0" algn="ctr">
              <a:buNone/>
              <a:defRPr sz="1799"/>
            </a:lvl5pPr>
            <a:lvl6pPr marL="2285314" indent="0" algn="ctr">
              <a:buNone/>
              <a:defRPr sz="1799"/>
            </a:lvl6pPr>
            <a:lvl7pPr marL="2742377" indent="0" algn="ctr">
              <a:buNone/>
              <a:defRPr sz="1799"/>
            </a:lvl7pPr>
            <a:lvl8pPr marL="3199440" indent="0" algn="ctr">
              <a:buNone/>
              <a:defRPr sz="1799"/>
            </a:lvl8pPr>
            <a:lvl9pPr marL="3656503" indent="0" algn="ctr">
              <a:buNone/>
              <a:defRPr sz="17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April 18-19,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4659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23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7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861" y="500808"/>
            <a:ext cx="10786683" cy="9340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3860" y="1596247"/>
            <a:ext cx="5362872" cy="471311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7672" y="1596247"/>
            <a:ext cx="5362872" cy="4713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861" y="2179636"/>
            <a:ext cx="4753642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99" b="0" cap="none" baseline="0">
                <a:solidFill>
                  <a:schemeClr val="accent1"/>
                </a:solidFill>
                <a:latin typeface="+mn-lt"/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3861" y="2967788"/>
            <a:ext cx="4753642" cy="33415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8" y="2179636"/>
            <a:ext cx="4753642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99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marL="0" lvl="0" indent="0" algn="l" defTabSz="914126" rtl="0" eaLnBrk="1" latinLnBrk="0" hangingPunct="1">
              <a:lnSpc>
                <a:spcPct val="90000"/>
              </a:lnSpc>
              <a:spcBef>
                <a:spcPts val="1799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8" y="2967788"/>
            <a:ext cx="4753642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1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5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861" y="444536"/>
            <a:ext cx="10784063" cy="10148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862" y="1631852"/>
            <a:ext cx="10784062" cy="46775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863" y="6470704"/>
            <a:ext cx="215358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April 18-19, 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1671" y="6470704"/>
            <a:ext cx="589992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International Conference on Integrated Intelligence and Cognitive Engineering (ICIICE 2026)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4511" y="6470704"/>
            <a:ext cx="97341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1802" y="4746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07100A4F-7FE2-44A0-BE71-43FD5AE6319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10000"/>
          </a:blip>
          <a:stretch>
            <a:fillRect/>
          </a:stretch>
        </p:blipFill>
        <p:spPr>
          <a:xfrm>
            <a:off x="0" y="893"/>
            <a:ext cx="12188825" cy="685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26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70" r:id="rId5"/>
  </p:sldLayoutIdLst>
  <p:hf sldNum="0" hdr="0"/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4999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13" indent="-91413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265096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447922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182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007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126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386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5787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047" indent="-137119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ICIICE 2026 </a:t>
            </a:r>
            <a:r>
              <a:rPr dirty="0"/>
              <a:t>– Paper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Paper Title</a:t>
            </a:r>
          </a:p>
          <a:p>
            <a:r>
              <a:rPr dirty="0"/>
              <a:t>Author Name(s)</a:t>
            </a:r>
          </a:p>
          <a:p>
            <a:r>
              <a:rPr dirty="0"/>
              <a:t>Affiliation(s)</a:t>
            </a:r>
          </a:p>
          <a:p>
            <a:r>
              <a:rPr dirty="0"/>
              <a:t>Paper ID</a:t>
            </a:r>
          </a:p>
          <a:p>
            <a:r>
              <a:rPr dirty="0"/>
              <a:t>Email (optional)</a:t>
            </a:r>
          </a:p>
          <a:p>
            <a:endParaRPr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C4E3113-CD26-4DC1-B7A2-4DA0C41D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C6AE990-A493-4E90-B432-1D267831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3EED189-8113-468F-A82E-08B2DDF8ED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11839" y="193703"/>
            <a:ext cx="1112397" cy="12656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/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Brief background</a:t>
            </a:r>
          </a:p>
          <a:p>
            <a:r>
              <a:t>Problem statement or research gap</a:t>
            </a:r>
          </a:p>
          <a:p>
            <a:r>
              <a:t>Purpose of the study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C0A5F-B664-4BAE-B633-97741C4B7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ED1C3-9412-4E57-95D7-D9248A0EE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/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List main objectives</a:t>
            </a:r>
          </a:p>
          <a:p>
            <a:r>
              <a:t>Highlight novelty or key contributions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01094-B80B-4EA0-9998-F149D784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463B3-EB97-41BA-8E65-D80BB622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Describe proposed method</a:t>
            </a:r>
          </a:p>
          <a:p>
            <a:r>
              <a:t>Include diagrams or workflow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BA1B1-FE84-4F69-908B-0170242C3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67ABF-CBF5-4FED-9D9C-4A5C6B2A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 key findings</a:t>
            </a:r>
          </a:p>
          <a:p>
            <a:r>
              <a:t>Use graphs, charts, and tables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296B4-62C8-4B30-BF83-F1DF49B1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0A0EF-92FE-45B7-8D2A-B8463DDA7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Interpret results</a:t>
            </a:r>
          </a:p>
          <a:p>
            <a:r>
              <a:t>Compare with previous work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B311C-5C12-413F-8603-EB3C36623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CB121-7EC5-4849-B64A-1A7F88F0B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Summarize findings</a:t>
            </a:r>
          </a:p>
          <a:p>
            <a:r>
              <a:t>State key takeaways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887EA-7E2D-4645-8E46-17F440AA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F4503-16B5-489B-9FFE-BE04FD5B1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Discuss limitations</a:t>
            </a:r>
          </a:p>
          <a:p>
            <a:r>
              <a:t>Suggest future directions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66AE6-687C-4A5C-801B-9BF0951A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75EDF-94D2-459E-B6E6-590E2CAB0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Acknowledgments /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End with 'Thank You' and 'Questions?'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39036-4AB7-4AB1-A801-7D9DB0CFA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18-19,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AED18-D259-4A34-A7C7-277200CE8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Integrated Intelligence and Cognitive Engineering (ICIICE 2026)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10004</TotalTime>
  <Words>245</Words>
  <Application>Microsoft Office PowerPoint</Application>
  <PresentationFormat>Custom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Tw Cen MT Condensed</vt:lpstr>
      <vt:lpstr>Wingdings 3</vt:lpstr>
      <vt:lpstr>Integral</vt:lpstr>
      <vt:lpstr>ICIICE 2026 – Paper Presentation</vt:lpstr>
      <vt:lpstr>Introduction / Background</vt:lpstr>
      <vt:lpstr>Objectives / Contributions</vt:lpstr>
      <vt:lpstr>Methodology</vt:lpstr>
      <vt:lpstr>Results &amp; Analysis</vt:lpstr>
      <vt:lpstr>Discussion</vt:lpstr>
      <vt:lpstr>Conclusion</vt:lpstr>
      <vt:lpstr>Future Work</vt:lpstr>
      <vt:lpstr>Acknowledgments /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ICECCE 2025 – Paper Presentation</dc:title>
  <dc:subject/>
  <dc:creator/>
  <cp:keywords/>
  <dc:description>generated using python-pptx</dc:description>
  <cp:lastModifiedBy>ubaid umar</cp:lastModifiedBy>
  <cp:revision>9</cp:revision>
  <dcterms:created xsi:type="dcterms:W3CDTF">2013-01-27T09:14:16Z</dcterms:created>
  <dcterms:modified xsi:type="dcterms:W3CDTF">2026-04-08T16:00:37Z</dcterms:modified>
  <cp:category/>
</cp:coreProperties>
</file>